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sldIdLst>
    <p:sldId id="256" r:id="rId2"/>
    <p:sldId id="269" r:id="rId3"/>
    <p:sldId id="26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50"/>
  </p:normalViewPr>
  <p:slideViewPr>
    <p:cSldViewPr snapToGrid="0">
      <p:cViewPr varScale="1">
        <p:scale>
          <a:sx n="90" d="100"/>
          <a:sy n="90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9AC2A-166B-79B9-DD8E-C6B6A47BD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F466F5-C879-609D-082D-940872C3D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B5C88-6695-7AD7-B8BE-17C5C2755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65C0D-A7D4-D9FE-FE12-0A670B45A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727C8-432F-015B-8562-25CA47B4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61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F3423-6700-9638-202E-3311726A5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CA9A0-B6FF-7266-6D9A-8C6D04DF0D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04AC6-8220-CDC1-E332-97C9EF71D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18D98-4CC5-8E36-BB90-52F135986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47701-CA48-0882-EBCF-197403839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74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86750A-2134-7740-EAD8-A045B7B427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AEBB5-81EE-0521-3FF7-D2294FADF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D6482-1690-39CA-E450-392794FA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8FFC1-506B-AE0E-839E-CBE0BFEE3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486E3-09C6-8249-D4C7-A960C83AF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89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33AF-FA50-1BB5-993B-4B14CCB9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65BA5-7BC9-06D8-3CA1-38247C8CD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A748D-4D47-A5B0-E864-CEF231331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2F510-608B-EE7D-1381-3356D186F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26782-F55F-7151-1902-9FFA148C5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0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90779-01C2-E2FB-5919-39B75FCA3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8059C-EBA9-1BC1-39E8-F97F3AC61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C0B6E-76DF-C398-6C40-49C06FC02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416F8-AD3B-8399-29DF-5EB73F6E6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1A93A-D99F-6ED2-0D36-68A4EEE97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9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9EB9B-58AB-5E03-FC6B-2D48A00C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67D73-9283-8DFE-5B36-49D22D58CA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BFCE1C-E6FA-7381-6907-B49696F46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0C91C-4C52-CB32-3389-69A6A01BD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3A757-72DE-9C63-0B2C-BE6C15959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7292F6-99BF-892D-69F0-E66D13C35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62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CF6F-6CE1-B04D-CCA6-60C22531C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82761-81F7-165D-989B-73F608F9D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F264F-F028-0A6E-9A2B-7389DE450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EC17FE-0FB6-1C76-7F2A-2D3D8C1189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4AE203-1F5A-360B-24DE-25AD7FB952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146703-BC8D-C58C-3658-D81B4FABF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FEEB97-69E3-5D35-3AC2-918325D72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D1AF30-0A63-9369-782A-35A5B1AA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8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8ACA0-B6FB-7863-BD0A-27278594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5155CA-1459-C655-3E8B-D6183C209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CB5541-FFDF-402C-90CD-DFCB2C386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43A2A-434E-DCCB-61D0-68E135B89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53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23F2DF-E715-6822-5370-C2E695035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0F5A6A-BAC2-CC07-BECC-81FDACD82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FE7ED-EAA5-6BF3-0C0C-08255040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87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D5F79-9F9B-11BB-569C-86A7C2F5D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B5D5B-A56E-0AC1-5355-93C8236CB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A7C84-5064-EE2C-1046-B6FDC236F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9CCC3-EB8A-E0ED-F910-6F8BD7E32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6A071-3F1C-2741-C272-FD5A0450C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3901B-DDED-E1BD-E7AD-4B3EEADE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28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F8DD1-9B52-B93F-2CB7-28527D60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00F6CD-C4BE-E277-D768-69C0925453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99C3B8-4A25-A01C-5290-0714442CC7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2D8DCA-E872-13B9-A51D-58B59F578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7ECAA-41E4-01D4-E73C-1BCDAEC3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D9770-4B14-5C46-B686-D21EB274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5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28D84C-0677-036A-62CC-54938C8CE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80A9F-6F6D-4B52-DDD3-6F7452106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B1BF1-6F17-BE76-3FF6-6722EA1DAC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CA512-3240-C31C-51AF-9DBDBF454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82FB8-33AD-F880-9AEF-B5250EEF7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89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763250-19AC-468D-1B2E-D1359AEF8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625600"/>
            <a:ext cx="5238466" cy="1646113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Joy Makers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2831BE-BD2E-E7FC-3153-439F45C85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</p:spPr>
        <p:txBody>
          <a:bodyPr anchor="t">
            <a:normAutofit/>
          </a:bodyPr>
          <a:lstStyle/>
          <a:p>
            <a:pPr algn="l"/>
            <a:r>
              <a:rPr lang="en-US" b="1"/>
              <a:t>Monalika Pradhan</a:t>
            </a:r>
          </a:p>
          <a:p>
            <a:pPr algn="l"/>
            <a:r>
              <a:rPr lang="en-US" b="1"/>
              <a:t>Krishnanand Jha</a:t>
            </a:r>
          </a:p>
          <a:p>
            <a:pPr algn="l"/>
            <a:r>
              <a:rPr lang="en-US" b="1"/>
              <a:t>Mrinalini Jadhav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Graphic 14" descr="Emoji">
            <a:extLst>
              <a:ext uri="{FF2B5EF4-FFF2-40B4-BE49-F238E27FC236}">
                <a16:creationId xmlns:a16="http://schemas.microsoft.com/office/drawing/2014/main" id="{E1B347D8-03BE-3DE8-A5A0-8FCAC40DD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4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FF0F7-119C-73F1-DF44-B9D9968CD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452" y="-484743"/>
            <a:ext cx="9833548" cy="1325563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Manage Organization Work Area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C4D7D7A-DDF5-8E37-E828-A08F12AD0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146" y="1020026"/>
            <a:ext cx="8936629" cy="5585393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9710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314D791-4D8A-4854-B8FC-6959656D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076E76-3EB3-4269-8135-07CAB20E5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E45EF1-26D1-F114-4C0B-1AB6C758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279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B3C7E5-50E1-4F9E-AEA3-A6D219039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5" y="0"/>
            <a:ext cx="5163047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0233B5C-C5A9-48C0-8C07-21E6F6B36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0F3AF96-AAC1-41E3-9F66-0A6277845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DF38A98-557F-4C23-935A-42806B67A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ACEB13D-EBFC-4288-B604-572C2F77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88F9A4-0578-4C59-8B4A-346E02C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262397" y="3928396"/>
            <a:ext cx="3142400" cy="2716805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63F827B-FA00-442A-A09C-806F1FFA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C876680-EE75-4791-842F-E23509221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9819B2-70D4-4E0A-8D51-6B359B44C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FA8033D-6A70-4FA5-8F37-7F8C117C9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A10FC4-A68D-70E0-8D24-223247007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061470"/>
            <a:ext cx="8580709" cy="5362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07EA75-D25D-9B7A-5FCA-2DBA8892E3E5}"/>
              </a:ext>
            </a:extLst>
          </p:cNvPr>
          <p:cNvSpPr txBox="1"/>
          <p:nvPr/>
        </p:nvSpPr>
        <p:spPr>
          <a:xfrm>
            <a:off x="2114550" y="500063"/>
            <a:ext cx="224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Doctor Panel</a:t>
            </a:r>
          </a:p>
        </p:txBody>
      </p:sp>
    </p:spTree>
    <p:extLst>
      <p:ext uri="{BB962C8B-B14F-4D97-AF65-F5344CB8AC3E}">
        <p14:creationId xmlns:p14="http://schemas.microsoft.com/office/powerpoint/2010/main" val="3921237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B097F-5DB4-4E57-1DC5-897064F02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1676" y="-252837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Volunteer  Work Area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8B7C22E-45AC-F76C-C6E0-72C4FB4FA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648" y="1160178"/>
            <a:ext cx="10278703" cy="5290956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5536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872C4-4A91-B243-B4BC-8E79F6295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466" y="-228599"/>
            <a:ext cx="5754696" cy="1414462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Introduction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3921CD-DDE5-4B57-8FDF-B37ADE4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1219" y="3985"/>
            <a:ext cx="9747620" cy="6858000"/>
            <a:chOff x="1318434" y="36937"/>
            <a:chExt cx="9747620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4CBEDF6-7B5F-471F-AF99-301A23748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D43DB10-4F84-47C2-8170-CB9EED866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35C7A0-1526-4D97-BCD8-91B3576E3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009574A-38B7-43A8-A925-1FB54C6B1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A3AAA50-DE22-4E5D-9064-A37786C59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5B5D0-3B60-A265-5806-57CCF7BC6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0686" y="1591068"/>
            <a:ext cx="6907689" cy="4595420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Joy Makers is a NGO Management System where the NGO is connected to different organizations that help the  children in overall development.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main focus for developing the project was to provide a platform wherein different organizations can get associated with each other and contribute to a social cause.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system consists of Networks which are indeed associated with organizations like Doctors, Volunteers, Storage, Tutor and Storage.</a:t>
            </a:r>
          </a:p>
          <a:p>
            <a:r>
              <a:rPr lang="en-US" sz="2000" dirty="0">
                <a:solidFill>
                  <a:schemeClr val="tx2"/>
                </a:solidFill>
              </a:rPr>
              <a:t>The children are made available with all facilities through this system. Also the medicines and food is handled by the transportation organization.</a:t>
            </a:r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714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227BB-9E1C-691B-50AE-B06243DFF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20724" y="597841"/>
            <a:ext cx="9829800" cy="663582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Architecture Diagram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C5BB8A7-DCCF-41E7-262C-4750B0E95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528" y="1426702"/>
            <a:ext cx="8432146" cy="496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66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1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B20AB-5F2C-4C8B-29DD-7654F171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78656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Screenshots</a:t>
            </a:r>
          </a:p>
        </p:txBody>
      </p:sp>
      <p:grpSp>
        <p:nvGrpSpPr>
          <p:cNvPr id="28" name="Group 15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29" name="Freeform: Shape 16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17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19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8316DB6-C37B-9177-FFEF-DABD8666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67" y="1632706"/>
            <a:ext cx="9209071" cy="488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79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79009-C834-E5EC-2A1D-653C30B8D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73" y="215345"/>
            <a:ext cx="9833548" cy="1325563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System admin panel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C5288F-10AE-F6B0-DD99-ABE402CD5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8769" y="1707153"/>
            <a:ext cx="9870090" cy="5170260"/>
          </a:xfr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30929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F2471F-718B-9DF6-0F03-ACCEACFFD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36" y="123139"/>
            <a:ext cx="9829800" cy="1325880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Manage network work area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3A1E0DE-AF2E-76FA-3E92-AE934832B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4" y="1689896"/>
            <a:ext cx="1019820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55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BCB02B1-1B82-403C-B7D2-E2CED1882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DE13A7-6382-4A67-BEBE-4FF1F37C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9978FC9-2E40-4257-8D97-FAB20CA4B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40ABB98-77BA-4C40-8121-34D196E58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1AA752E-66C1-4835-8A3C-5564751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E9555AB-2295-4939-AEC9-B2CBFCB4C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7499201-5A2C-48B3-9B02-5519B8829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3FC2AE7-C60C-4C48-BCAE-410BB6C3D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0EA1593-6BC9-441E-8F3C-46DD50F81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9F9DED-396C-F142-1A9F-B79AA705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787" y="1741337"/>
            <a:ext cx="5448730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147D5D-F01F-4164-BD81-D10DC6F2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142" y="2854"/>
            <a:ext cx="2783421" cy="2406445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24C7412-3E2D-4708-8DC3-425A457A1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1483A6A-CB0B-4469-B09D-C9451F9B0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A935E9D-EB55-46F3-BCCB-9CB918E870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EDC5655-C7D7-4936-91EA-E188A96DC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0E248E-80AB-4B35-BA8D-F940FCB44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417253" y="4456669"/>
            <a:ext cx="2783421" cy="2406445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E91B0A-66E8-4298-BAC6-004DBE49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A629C66-36BD-487E-B1CD-ED026D778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BC2D2C-3D7D-4224-81BC-22C094C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3BDF903-22C5-4312-8776-C2ABC3ED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E2417FF-ACC6-BD86-A63E-5A1654A9F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46" y="1336963"/>
            <a:ext cx="10221392" cy="4857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C09111-0605-ECF9-5919-8E5635894E88}"/>
              </a:ext>
            </a:extLst>
          </p:cNvPr>
          <p:cNvSpPr txBox="1"/>
          <p:nvPr/>
        </p:nvSpPr>
        <p:spPr>
          <a:xfrm>
            <a:off x="1386333" y="600075"/>
            <a:ext cx="401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Manage Enterprise Work Area</a:t>
            </a:r>
          </a:p>
        </p:txBody>
      </p:sp>
    </p:spTree>
    <p:extLst>
      <p:ext uri="{BB962C8B-B14F-4D97-AF65-F5344CB8AC3E}">
        <p14:creationId xmlns:p14="http://schemas.microsoft.com/office/powerpoint/2010/main" val="968311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173B8-A880-FC69-5037-6242B682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00" y="385911"/>
            <a:ext cx="10684151" cy="19919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AF63999-23D5-9B71-D572-408C0197D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49" y="385911"/>
            <a:ext cx="9752154" cy="609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9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8C554-079A-DDD8-62FD-58F0CC50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2061" y="-326255"/>
            <a:ext cx="9829800" cy="1325880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Administrative Role Work Area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EE2FBD-55EA-333A-E3D6-F7938D763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8" y="1163849"/>
            <a:ext cx="9544050" cy="525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18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Words>133</Words>
  <Application>Microsoft Macintosh PowerPoint</Application>
  <PresentationFormat>Widescreen</PresentationFormat>
  <Paragraphs>18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Joy Makers</vt:lpstr>
      <vt:lpstr>Introduction</vt:lpstr>
      <vt:lpstr>Architecture Diagram</vt:lpstr>
      <vt:lpstr>Screenshots</vt:lpstr>
      <vt:lpstr>System admin panel</vt:lpstr>
      <vt:lpstr>Manage network work area</vt:lpstr>
      <vt:lpstr>PowerPoint Presentation</vt:lpstr>
      <vt:lpstr>PowerPoint Presentation</vt:lpstr>
      <vt:lpstr>Administrative Role Work Area</vt:lpstr>
      <vt:lpstr>Manage Organization Work Area</vt:lpstr>
      <vt:lpstr>PowerPoint Presentation</vt:lpstr>
      <vt:lpstr>Volunteer  Work Area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Joy Makers</dc:title>
  <dc:creator>Mrinalini Suresh Jadhav</dc:creator>
  <cp:lastModifiedBy>Mrinalini Suresh Jadhav</cp:lastModifiedBy>
  <cp:revision>1</cp:revision>
  <dcterms:created xsi:type="dcterms:W3CDTF">2022-12-12T02:13:56Z</dcterms:created>
  <dcterms:modified xsi:type="dcterms:W3CDTF">2022-12-12T03:07:25Z</dcterms:modified>
</cp:coreProperties>
</file>